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721850" cy="6858000"/>
  <p:notesSz cx="6858000" cy="91170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9B1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93" autoAdjust="0"/>
    <p:restoredTop sz="94660"/>
  </p:normalViewPr>
  <p:slideViewPr>
    <p:cSldViewPr>
      <p:cViewPr>
        <p:scale>
          <a:sx n="75" d="100"/>
          <a:sy n="75" d="100"/>
        </p:scale>
        <p:origin x="-1254" y="-72"/>
      </p:cViewPr>
      <p:guideLst>
        <p:guide orient="horz" pos="2160"/>
        <p:guide pos="3062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A079C96-EDE3-4006-BE81-1765C146EA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63" y="2130425"/>
            <a:ext cx="8264525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8913" y="3886200"/>
            <a:ext cx="6804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9B45B-90A6-4FB8-9027-403175FAB4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AA5D-2B04-4DE8-B23E-1E51D06995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8500" y="274638"/>
            <a:ext cx="2187575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5775" y="274638"/>
            <a:ext cx="6410325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79D7B-1BE0-4F30-AEE8-3B6B769150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74638"/>
            <a:ext cx="87503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85775" y="1600200"/>
            <a:ext cx="8750300" cy="4525963"/>
          </a:xfrm>
        </p:spPr>
        <p:txBody>
          <a:bodyPr/>
          <a:lstStyle/>
          <a:p>
            <a:pPr lvl="0"/>
            <a:endParaRPr lang="es-PY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EEA3A-71FB-44AC-8504-1FDA2EAA48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E0E18-7C66-47B8-89B3-4BE6286431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350" y="4406900"/>
            <a:ext cx="82629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8350" y="2906713"/>
            <a:ext cx="82629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D37F-FBEB-4276-A8CD-9ED2D50D77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5775" y="1600200"/>
            <a:ext cx="4298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37125" y="1600200"/>
            <a:ext cx="4298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292B4-342A-4B89-B5F3-AC733F1653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5775" y="1535113"/>
            <a:ext cx="4295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5775" y="2174875"/>
            <a:ext cx="4295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38713" y="1535113"/>
            <a:ext cx="42973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38713" y="2174875"/>
            <a:ext cx="42973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5C076-CEDE-4434-A037-10F2F58382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220C4-89DB-4854-91C4-614B277C88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D2A97-5D42-405D-903F-5BDCC5C9AC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73050"/>
            <a:ext cx="31988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0475" y="273050"/>
            <a:ext cx="54356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5775" y="1435100"/>
            <a:ext cx="31988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AD684-7196-4CA2-BE48-19232693CE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000" y="4800600"/>
            <a:ext cx="583406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05000" y="612775"/>
            <a:ext cx="583406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5000" y="5367338"/>
            <a:ext cx="583406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F4BA-5BB6-4626-BA86-26BD0F8B5F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8750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600200"/>
            <a:ext cx="8750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5775" y="6245225"/>
            <a:ext cx="22685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21050" y="6245225"/>
            <a:ext cx="307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7538" y="6245225"/>
            <a:ext cx="2268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C602813-3B53-494E-B26E-DA7694F2BD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5888"/>
            <a:ext cx="8750300" cy="490537"/>
          </a:xfrm>
        </p:spPr>
        <p:txBody>
          <a:bodyPr/>
          <a:lstStyle/>
          <a:p>
            <a:pPr eaLnBrk="1" hangingPunct="1"/>
            <a:r>
              <a:rPr lang="es-ES" sz="4000" smtClean="0"/>
              <a:t>LINEA DE TIEMPO</a:t>
            </a:r>
          </a:p>
        </p:txBody>
      </p:sp>
      <p:graphicFrame>
        <p:nvGraphicFramePr>
          <p:cNvPr id="7404" name="Group 236"/>
          <p:cNvGraphicFramePr>
            <a:graphicFrameLocks noGrp="1"/>
          </p:cNvGraphicFramePr>
          <p:nvPr>
            <p:ph type="tbl" idx="1"/>
          </p:nvPr>
        </p:nvGraphicFramePr>
        <p:xfrm>
          <a:off x="498475" y="549275"/>
          <a:ext cx="8721725" cy="5651310"/>
        </p:xfrm>
        <a:graphic>
          <a:graphicData uri="http://schemas.openxmlformats.org/drawingml/2006/table">
            <a:tbl>
              <a:tblPr/>
              <a:tblGrid>
                <a:gridCol w="2179638"/>
                <a:gridCol w="2181225"/>
                <a:gridCol w="2181225"/>
                <a:gridCol w="2179637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1.492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Relaciones Comerciales con el Asia (Especias)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Caída de Constantinopla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Búsqueda de nuevas rutas (Motivo Económico).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Tierra es redonda (Motivo científico).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Bartolomé Díaz (Caso Tormentoso).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Enrique el Navegante.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Teoría de Paolo Toscanelli.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Abr: Capitulación de Santa Fe.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Viajes de Colón: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1º 1492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2º 1493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 Caetera (1493)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Tratado de Tordesillas (1494).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Denominación América.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1.498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5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Vasco Da Gama (1498) llegó a Calicut (India).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4º Viaje de Colón (1502).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División de América: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*Nueva Andalucia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*Castilla de 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- 25 set: descubrimiento del mar del sur por Vasco Núñez de Balboa.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Fernando V.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Descubrimiento del Río de la Plata (Juan Díaz de Solís).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Náufragos de la Exp. De Solís (1516), frente a Sta. Catalina, entre los cuales estaba Alejo García.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Carlos V.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Descubrimiento dell Estrecho por Magallanes.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Sebastián El Cano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Completa la vuelta al mundo (6 set 1522)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5888"/>
            <a:ext cx="8750300" cy="490537"/>
          </a:xfrm>
        </p:spPr>
        <p:txBody>
          <a:bodyPr/>
          <a:lstStyle/>
          <a:p>
            <a:pPr eaLnBrk="1" hangingPunct="1"/>
            <a:r>
              <a:rPr lang="es-ES" sz="4000" smtClean="0"/>
              <a:t>LINEA DE TIEMPO</a:t>
            </a:r>
          </a:p>
        </p:txBody>
      </p:sp>
      <p:graphicFrame>
        <p:nvGraphicFramePr>
          <p:cNvPr id="27702" name="Group 54"/>
          <p:cNvGraphicFramePr>
            <a:graphicFrameLocks noGrp="1"/>
          </p:cNvGraphicFramePr>
          <p:nvPr>
            <p:ph type="tbl" idx="1"/>
          </p:nvPr>
        </p:nvGraphicFramePr>
        <p:xfrm>
          <a:off x="266700" y="549275"/>
          <a:ext cx="9110663" cy="6261354"/>
        </p:xfrm>
        <a:graphic>
          <a:graphicData uri="http://schemas.openxmlformats.org/drawingml/2006/table">
            <a:tbl>
              <a:tblPr/>
              <a:tblGrid>
                <a:gridCol w="2276475"/>
                <a:gridCol w="2281238"/>
                <a:gridCol w="2276475"/>
                <a:gridCol w="227647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Descubrimiento del Paraguay (1524) por Alejo García.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Muerte de Alejo García en Villa de San Pedro (1525).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Diego García.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Sebastián Gaboto.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may: Capitulación del Rey Carlos V con Pedro de Mendoza 8buscando el paso al Alto Perú.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Llegada de Mendoza (1536).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Fundación de Buenos Aires (1536).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oct: Salida de Ayolas e Irala.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Gonzalo de Mendoza y Juan de Zalazar en búsqueda de Ayolas e Irala.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ago: Fundación de Asunción por Juan de Zalazar y 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set: Real Previsión (Real Cédula) portador Alonso Cabrera.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Primer Gobierno de Irala (julio 1539 a marzo 1542).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Despoblación de Buenos Aires (julio).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Creación del Cabildo (set 1541)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Virreinato del Perú (1542).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Segundo Adelantado Alvar Núñez Cabeza de Vaca (mar 1542).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Alvaristas Vs Iralistas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abr 1544: Alzamiento de oficiales reales.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Segundo Gobierno de Irala (1544-1556).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Expedición de Irala al Perú (1547).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Cap. Diego de Abreu.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Creación de la diocesis del Río de la Plata (1547).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Primer Obispo; Pedro Fernández de la Torre (1556).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Encomienda (indio y tierra) yanacoma.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Gobernación de Extremadura (1552).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Muerte de Irala (1556)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Tercer Adelantado Diego de Sanabria (1550)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Gonzalo de Mendoza Gobernador (1556-1558).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Cap Francisco Ortíz de Vergara Gobernador (1558)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Nufrio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Chávez fundó Nueva Asunción (1559)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Idem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fundó Santa Cruz (1561)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Gobernación de Mojos o Chiquitos.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Adelantado del Río de la plata Juan Ortiz de Zarate por el Virrey García López de Castro.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Gobernador de Paraguay Felipe de Cáceres (1568).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Martín Suárez de Toledo ocupa el cargo de Cáceres (1572) Llegada a América de los Iberoamericanos (1575).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Muerte de Ortiz de Zarate Dic(1575).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Gobierno de Juan de Garay (1576 – 1583).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Fundación de Villarrica (1570) Santa Fe (1573), Santiago de Xeres (1579).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Fundación de Bs.As. (11 de junio 1580).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Muerte de Garay por los indios (1583).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Juan Tomas de Vera gobernador (1584).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Juan Tomas de Vera y Aragón, adelantado (1587).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5888"/>
            <a:ext cx="8750300" cy="490537"/>
          </a:xfrm>
        </p:spPr>
        <p:txBody>
          <a:bodyPr/>
          <a:lstStyle/>
          <a:p>
            <a:pPr eaLnBrk="1" hangingPunct="1"/>
            <a:r>
              <a:rPr lang="es-ES" sz="4000" smtClean="0"/>
              <a:t>LINEA DE TIEMPO</a:t>
            </a:r>
          </a:p>
        </p:txBody>
      </p:sp>
      <p:graphicFrame>
        <p:nvGraphicFramePr>
          <p:cNvPr id="29769" name="Group 73"/>
          <p:cNvGraphicFramePr>
            <a:graphicFrameLocks noGrp="1"/>
          </p:cNvGraphicFramePr>
          <p:nvPr>
            <p:ph type="tbl" idx="1"/>
          </p:nvPr>
        </p:nvGraphicFramePr>
        <p:xfrm>
          <a:off x="266700" y="549275"/>
          <a:ext cx="9110663" cy="5938838"/>
        </p:xfrm>
        <a:graphic>
          <a:graphicData uri="http://schemas.openxmlformats.org/drawingml/2006/table">
            <a:tbl>
              <a:tblPr/>
              <a:tblGrid>
                <a:gridCol w="2276475"/>
                <a:gridCol w="2281238"/>
                <a:gridCol w="2276475"/>
                <a:gridCol w="227647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1.592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1.649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1.733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1.776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Hernandarias (julio 1592). Teniente Gobernador.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Real Cedula del 16 de Set 1617 (División de la Provincia)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Presencia Jesuítica.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Guerra Guaranítica.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Pronunciamiento del Cabildo y el Obispo Bernardino de Cárdenas.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Cabildo asumió el gobierno (1675).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Alzamiento Castro Reyes de Balmaceda (1721).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José de Antequera y Castro, gobernador (1721).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Muerte de Antequera (julio 1731).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Manuel de Ruylobra, gobernador momento de Guayaybyty.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Derrota de los Comuneros en Tabapy (1735).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Sanción impuesta al Paraguay.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Reivindicación de Antequera y Castro.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Tratado Permanente (1750).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Expulsión de los Jesuitas (1767).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 Ago 1776: Creación del Virreynato del Río de la Plata.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Tratado de San Idelfonso (1777).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Convención del Fuerte Borbón (Olimpo) (1792).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Apertura del Real Colegio Conciliar de San Carlos (1783).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Cuartel de las Milicias (1810).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Pedro Melo de Portugal, gobernador (1778 – 1787)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0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España declara la guerra a Inglaterra.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Invasión Inglesa al Río de la Plata (1806 / 7).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Junta de Bs. As. (25 may 1810).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Misión de Espínola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Independencia (14/15 mayo)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Triunvirato (Gobierno provisorio)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Primer Congreso Nacional (17/20 jun 1811)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Junta Superior Gubernativa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Misión Belgrano-Echeverría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 del 20 de julio de 1811.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Tratado del 12 de oct de 1811.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Bando del 6 de enero de 1812.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Instrucción para el maestro de escuela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Sociedad patriótica literaria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Colegio Seminario de San Carlos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Segundo Congreso: Consulado (oct 1813)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Nuevo Congreso (oct 1814): Dictadura temporal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Congreso (junio 1816): Dictadura perpetua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Muerte de Francisco (20 set 1840)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Junta Provisional de Gobierno (1840)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5888"/>
            <a:ext cx="8750300" cy="490537"/>
          </a:xfrm>
        </p:spPr>
        <p:txBody>
          <a:bodyPr/>
          <a:lstStyle/>
          <a:p>
            <a:pPr eaLnBrk="1" hangingPunct="1"/>
            <a:r>
              <a:rPr lang="es-ES" sz="4000" smtClean="0"/>
              <a:t>LINEA DE TIEMPO</a:t>
            </a:r>
          </a:p>
        </p:txBody>
      </p:sp>
      <p:graphicFrame>
        <p:nvGraphicFramePr>
          <p:cNvPr id="30797" name="Group 77"/>
          <p:cNvGraphicFramePr>
            <a:graphicFrameLocks noGrp="1"/>
          </p:cNvGraphicFramePr>
          <p:nvPr>
            <p:ph type="tbl" idx="1"/>
          </p:nvPr>
        </p:nvGraphicFramePr>
        <p:xfrm>
          <a:off x="180975" y="549275"/>
          <a:ext cx="9274175" cy="4321175"/>
        </p:xfrm>
        <a:graphic>
          <a:graphicData uri="http://schemas.openxmlformats.org/drawingml/2006/table">
            <a:tbl>
              <a:tblPr/>
              <a:tblGrid>
                <a:gridCol w="2155825"/>
                <a:gridCol w="2046288"/>
                <a:gridCol w="2754312"/>
                <a:gridCol w="231775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Triunvirato (22 ene 1841)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Comandancia Gral. De Armas (9 feb 1941)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Congreso de 1841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Consulado Congreso Extraordinario de 1842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Libertad de vientres (1842)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Congreso de 1844 (Primera Constitución)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Periódico “El Paraguayo Independiente”.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Muerte de C. A. López (10 set 1862)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Congreso (16 oct 1862)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 del 30 de agosto de 1864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Violación de la soberanía Uruguaya (16 oct 1864)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Apresamiento del buque brasileño “Marques de Olinda” (12 nov 1864)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Guerra de la triple alianza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Campaña de Matto Grosso (27 dic 1864)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Campaña de Corrientes (13 abr-11 jun 1865)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Tratado de la Triple Alianza (1º mayo 1865)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Campaña de Humaitá (31 ene 1866-18 jul 1868)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Entrevista de Yataity Corá (12 set 1866)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Campaña de Pykysyry (05 ago-dic 1868)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Campaña de las Cordilleras (may 1869 – 1º mar 1870)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Triunvirato (15 ago 1869)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Convención Nacional Constituyente (1870)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 Cirilo Antonio Rivarola (1870-dic 1871)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Tratado delimites: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*Salvador Juvellanes (1871- 1874)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* Loizaga-Cotegipe (1872)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Tratado de paz con el Uruguay (1873)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Tratado Machaín-Irigoyen (1876)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Laudo Arbitral de Rutherford B. Hayes (1878)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Juan Bautista Gill (1874-1877)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5888"/>
            <a:ext cx="8750300" cy="490537"/>
          </a:xfrm>
        </p:spPr>
        <p:txBody>
          <a:bodyPr/>
          <a:lstStyle/>
          <a:p>
            <a:pPr eaLnBrk="1" hangingPunct="1"/>
            <a:r>
              <a:rPr lang="es-ES" sz="4000" smtClean="0"/>
              <a:t>LINEA DE TIEMPO</a:t>
            </a:r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>
            <p:ph type="tbl" idx="1"/>
          </p:nvPr>
        </p:nvGraphicFramePr>
        <p:xfrm>
          <a:off x="180975" y="549275"/>
          <a:ext cx="9271000" cy="5626608"/>
        </p:xfrm>
        <a:graphic>
          <a:graphicData uri="http://schemas.openxmlformats.org/drawingml/2006/table">
            <a:tbl>
              <a:tblPr/>
              <a:tblGrid>
                <a:gridCol w="2317750"/>
                <a:gridCol w="2317750"/>
                <a:gridCol w="2317750"/>
                <a:gridCol w="231775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2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Higinio Uriarte (1877-1878)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Cándido Bareiro (1878-1880)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Creación del Seminario  Conciliar del Paraguay (22 nov 1878)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 provisorio: Gral. Bernardino Caballero (1880-1882)(1882-1886)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Escuela de Derecho (1882)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Gral Patricio Escobar (1886-1890)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Fundación del Partido Liberal (Centro Democrático) (10 jul 1887)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Fundación del Partido Colorado (11 set 1887)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Creación de la universidad Nacional de Asunción (24 set 1889)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Juan González (1890-1894)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Intento de golpe de los liberales (18 oct 1891)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Marcos Morínigo (1894)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Juan B. Egusquiza (1894-1898)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 Emilio Aceval (1898-1902)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Fiebre bubónica en Asunción (1900)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 Provisorio: Andrés Héctor Caballero (1902)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Juan A. Escurra (1902-1904)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Pacto del Pilcomayo (1904)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 Juan B. Gaona (1904-1905)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 Cecilio Báez (1905-1906)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 Dr. Benigno Ferreira (1906-1908)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 : Emilio González Navero (1908-1910)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Jefe del Cnel Albino Jara ( jul 1908).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Manuel Gondra (1910- ene 1911)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Albino Jara (17 ene – 5 jul 1911)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Liberato Rojas (5 jul 1911- 28 feb 1912)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Dr. Pedro Peña (28 feb – 22 mar 1912)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Emiliano González Navero (22 mar – 15 ago 1912)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Eduardo Schaerer (15 ago 1912 – 15 ago 1916)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Manuel Franco (15 ago 1916 – 5 jun 1919)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Dr. José P. Montero (6 jun 1914 – 15 ago 1920)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Manuel Gondra (15 ago 1920-29 oct 1921)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Dr. Eusebio Ayala (7 nov 1921 – 12 abr 1923)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Guerra civil del 22 (Cnel Adolfo Chirife y Pedro Mendoza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Dr. Eligio Ayala (12 abr 1923 – 17 mar 1924)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Luis A. Riart (17 mar – 15 ago 1924)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Dr. Eligio Ayala (15 ago 1924 – 15 ago 1928)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de Emergencia de 1923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de Colonización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Derogación de Ley que declaraba traidor al Mcal. López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5888"/>
            <a:ext cx="8750300" cy="490537"/>
          </a:xfrm>
        </p:spPr>
        <p:txBody>
          <a:bodyPr/>
          <a:lstStyle/>
          <a:p>
            <a:pPr eaLnBrk="1" hangingPunct="1"/>
            <a:r>
              <a:rPr lang="es-ES" sz="4000" smtClean="0"/>
              <a:t>LINEA DE TIEMPO</a:t>
            </a:r>
          </a:p>
        </p:txBody>
      </p:sp>
      <p:graphicFrame>
        <p:nvGraphicFramePr>
          <p:cNvPr id="32801" name="Group 33"/>
          <p:cNvGraphicFramePr>
            <a:graphicFrameLocks noGrp="1"/>
          </p:cNvGraphicFramePr>
          <p:nvPr>
            <p:ph type="tbl" idx="1"/>
          </p:nvPr>
        </p:nvGraphicFramePr>
        <p:xfrm>
          <a:off x="180975" y="549275"/>
          <a:ext cx="9271000" cy="6138672"/>
        </p:xfrm>
        <a:graphic>
          <a:graphicData uri="http://schemas.openxmlformats.org/drawingml/2006/table">
            <a:tbl>
              <a:tblPr/>
              <a:tblGrid>
                <a:gridCol w="2317750"/>
                <a:gridCol w="2317750"/>
                <a:gridCol w="2317750"/>
                <a:gridCol w="231775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1.927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1.932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1. 933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1.934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2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Fortín Sorpresa atacado y muerte del Tte Adolfo Rojas Silva y varios soldados (feb 1927)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Presidente: José P. Guggiari (15 ago 1928 – 25 cot 1931)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Emilio González Navero (25 oct  1931-27 ene 1932)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Compra de cañoneras “paraguay” y “Humaitá”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Crédito a Bolivia U$ 60.000.000 para modernizar sus equipos militares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Fortín Vanguardia cae en poder de las FFAA Paraguayas (1928)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Retirada de los Encargados de Negocios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Movilización General (dic 1928)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Conferencia de Washington (1929)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Incidente del 23 de oct 1931(11 muertos y 29 heridos)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Fortín C. A. López tomado por bolivianos (15 jun 1932)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Presidente: Dr. Eusebio Ayala (15 ago 1932 – 17 feb 1936)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Captura por los bolivianos del Fortín C. A. López (15 jun 1932)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Recaptura por los paraguayos (15 jul 1932)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Ocupación de los Fortines Boquerón, Toledo y Corrales por los bolivianos (jul 1932)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Primera Campaña (9 set 1932)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Recaptura de Boquerón (29 set 1932)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Captura de Ramírez (8 oct) Castillo (8 oct) Jara (11 oct) y Yucra (12 oct) Arce (23 oct) Alighuata (26 oct)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Ataque de bolivianos a Saavedra (27 dic 1932) Capturan Corrales y Platanillos.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Primera Ofensiva boliviana sobre Nanawa (20 ene 1933) a Herrera (21 ene 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Batalla de Toledo (26 feb 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Ataques bolivianos desde Toledo al norte hasta Nanawa al Sur (abr 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Tercer ataque a Herrera (18, 23 may 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Segunda ofensiva boliviana sobre Nanawa (4 jul 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Limites de ofensiva paraguaya en Gondra (12-15 jul 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Pampa Grande y Pozo Favorito (15 set 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Zenteno-Gondra: Rendición de campo Via (dic 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Tregua (19 dic 1933 – 6 ene 1934)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Cañada Tarija (mar 1934)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Avance en marzo y abril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Revés paraguayo en cañada Strongest (25 may 1934)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Avance del II CE paraguayo (ago 1934)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Ofensiva boliviana contre el II CE (set 1934)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6ª DI cercada (22 set 1934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Paraguayos capturan Ingavi (5 oct 1934)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CE cercado en Irendagué (6 nov 1934)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Batalla de “El Carmen2 (11 nov 1934)(I CE)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Efectos de la batalla de “El Carmen”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Batalla de Picuiba-Yrendagué (5 dic 1934)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Batalla de Ybybobo (dic 1934)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5888"/>
            <a:ext cx="8750300" cy="490537"/>
          </a:xfrm>
        </p:spPr>
        <p:txBody>
          <a:bodyPr/>
          <a:lstStyle/>
          <a:p>
            <a:pPr eaLnBrk="1" hangingPunct="1"/>
            <a:r>
              <a:rPr lang="es-ES" sz="4000" smtClean="0"/>
              <a:t>LINEA DE TIEMPO</a:t>
            </a:r>
          </a:p>
        </p:txBody>
      </p:sp>
      <p:graphicFrame>
        <p:nvGraphicFramePr>
          <p:cNvPr id="35872" name="Group 32"/>
          <p:cNvGraphicFramePr>
            <a:graphicFrameLocks noGrp="1"/>
          </p:cNvGraphicFramePr>
          <p:nvPr>
            <p:ph type="tbl" idx="1"/>
          </p:nvPr>
        </p:nvGraphicFramePr>
        <p:xfrm>
          <a:off x="180975" y="549275"/>
          <a:ext cx="9271000" cy="5480304"/>
        </p:xfrm>
        <a:graphic>
          <a:graphicData uri="http://schemas.openxmlformats.org/drawingml/2006/table">
            <a:tbl>
              <a:tblPr/>
              <a:tblGrid>
                <a:gridCol w="2317750"/>
                <a:gridCol w="2317750"/>
                <a:gridCol w="2317750"/>
                <a:gridCol w="231775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1.935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1.940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1. 948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1.989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2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Ataques paraguayos en Villamontes (16 feb – mar 1935)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Pasaje del Parapiti (5 abr 1935)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Contraofensa boliviana en Boyuibe-Mandeyupecua (16 abr 1935)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Ultima ofensiva boliviana /ultima victoria paraguaya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 contra Ingavi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Batalla de Ingavi (8 jun 1935)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Protocolo de Paz (12 jun 1935)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Cese de fuego 14 jun 1935)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Tratado de Paz (21 jul 1938)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Golpe del 17 feb 1936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Gobierno del Cnel Rafael Franco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-Presidente: Dr. Félix Paiva (13 ago 1937)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Laudo arbitral del 10 oct 1938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Mcal. Estigarribia (15 ago 1939-07 set 1940)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Auto disolución del Congreso (16 feb 1940)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Constitución por Decreto Ley Nº 2242 del PE Aprobada por plesbicito del 15 ago 1940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Gral. Higinio Morínigo (7 set 1940 – 15 ago 1943) (15 ago 1943-03 jun 1948)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Guerra civil de 1947 (7 mar-19 ago 1947)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Dr. Juan M. Frutos (3 jun - 15 ago 1948)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Presidente: Natalicio González (15 ago 1948-30 ene 1949)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Gral. Raimundo Rolón (30 ene- 27 feb 1949)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Dr. Felipe Molas López (27 feb- 11 set 1949)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Federico Cháves (11 set 1949-4 may 1954)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Tomás R. Pereira (8 may- 15 ago 1954)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−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Presidente: A. Stroessner (15 ago 54 – 2 feb 1989)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Presidente: Gral. Andrés Rodríguez (3 feb 1989 – 15 ago 1993)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Presidente: JC. Wasmosy (15 ago 1993 – 15 ago 1998)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Presidente: R. Cubas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Presidente: González M.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Presidente: Nicanor 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2366</Words>
  <Application>Microsoft Office PowerPoint</Application>
  <PresentationFormat>Personalizado</PresentationFormat>
  <Paragraphs>299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Diseño predeterminado</vt:lpstr>
      <vt:lpstr>LINEA DE TIEMPO</vt:lpstr>
      <vt:lpstr>LINEA DE TIEMPO</vt:lpstr>
      <vt:lpstr>LINEA DE TIEMPO</vt:lpstr>
      <vt:lpstr>LINEA DE TIEMPO</vt:lpstr>
      <vt:lpstr>LINEA DE TIEMPO</vt:lpstr>
      <vt:lpstr>LINEA DE TIEMPO</vt:lpstr>
      <vt:lpstr>LINEA DE TIEMPO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MARCELO ETIENNE</dc:creator>
  <cp:lastModifiedBy>Etienne</cp:lastModifiedBy>
  <cp:revision>91</cp:revision>
  <dcterms:created xsi:type="dcterms:W3CDTF">2006-12-16T17:58:04Z</dcterms:created>
  <dcterms:modified xsi:type="dcterms:W3CDTF">2015-01-24T13:08:35Z</dcterms:modified>
</cp:coreProperties>
</file>